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7BA0-14AD-4C55-BD9F-345CBA7C254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6FFD1E-8AB2-4DE8-A2B7-2DF4C8254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7BA0-14AD-4C55-BD9F-345CBA7C254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FD1E-8AB2-4DE8-A2B7-2DF4C8254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7BA0-14AD-4C55-BD9F-345CBA7C254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FD1E-8AB2-4DE8-A2B7-2DF4C8254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7BA0-14AD-4C55-BD9F-345CBA7C254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6FFD1E-8AB2-4DE8-A2B7-2DF4C8254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7BA0-14AD-4C55-BD9F-345CBA7C254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FD1E-8AB2-4DE8-A2B7-2DF4C82543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7BA0-14AD-4C55-BD9F-345CBA7C254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FD1E-8AB2-4DE8-A2B7-2DF4C8254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7BA0-14AD-4C55-BD9F-345CBA7C254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6FFD1E-8AB2-4DE8-A2B7-2DF4C82543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7BA0-14AD-4C55-BD9F-345CBA7C254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FD1E-8AB2-4DE8-A2B7-2DF4C8254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7BA0-14AD-4C55-BD9F-345CBA7C254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FD1E-8AB2-4DE8-A2B7-2DF4C8254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7BA0-14AD-4C55-BD9F-345CBA7C254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FD1E-8AB2-4DE8-A2B7-2DF4C8254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7BA0-14AD-4C55-BD9F-345CBA7C254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FD1E-8AB2-4DE8-A2B7-2DF4C82543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F47BA0-14AD-4C55-BD9F-345CBA7C254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6FFD1E-8AB2-4DE8-A2B7-2DF4C82543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5.xml"/><Relationship Id="rId7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286388"/>
            <a:ext cx="8458200" cy="1222375"/>
          </a:xfrm>
        </p:spPr>
        <p:txBody>
          <a:bodyPr>
            <a:normAutofit/>
          </a:bodyPr>
          <a:lstStyle/>
          <a:p>
            <a:r>
              <a:rPr lang="ru-RU" sz="4400" dirty="0" err="1" smtClean="0"/>
              <a:t>Интернет-сервисы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1600" dirty="0" smtClean="0"/>
              <a:t>Попова </a:t>
            </a:r>
            <a:r>
              <a:rPr lang="ru-RU" sz="1600" dirty="0" err="1" smtClean="0"/>
              <a:t>Анжелика</a:t>
            </a:r>
            <a:r>
              <a:rPr lang="ru-RU" sz="1600" dirty="0" smtClean="0"/>
              <a:t>, 10 класс, СОШ 1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429132"/>
            <a:ext cx="8458200" cy="9144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Офисные программы</a:t>
            </a:r>
            <a:endParaRPr lang="ru-RU" sz="2800" dirty="0"/>
          </a:p>
        </p:txBody>
      </p:sp>
      <p:pic>
        <p:nvPicPr>
          <p:cNvPr id="36866" name="Picture 2" descr="http://www.hwp.ru/Technologies/Cloudy_computers/images/ris3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858180" cy="4286280"/>
          </a:xfrm>
          <a:prstGeom prst="rect">
            <a:avLst/>
          </a:prstGeom>
          <a:noFill/>
          <a:effectLst>
            <a:outerShdw blurRad="215900" dist="76200" dir="5400000" sx="101000" sy="101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Предназначение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285860"/>
            <a:ext cx="8786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Наверное, у каждого Интернет-пользователя возникала ситуация, когда срочно требуется прочитать или отредактировать документ, а на компьютере нет ни одной офисной программы. И ладно бы, если это просто текстовый файл. А что делать, если это таблица или презентация, а документ нужно срочно отправить коллегам? Не беда, достаточно воспользоваться одним из онлайновых офисных приложений. Для работы с таким </a:t>
            </a:r>
            <a:r>
              <a:rPr lang="ru-RU" sz="2400" dirty="0" err="1" smtClean="0">
                <a:solidFill>
                  <a:schemeClr val="tx2"/>
                </a:solidFill>
              </a:rPr>
              <a:t>веб-офисом</a:t>
            </a:r>
            <a:r>
              <a:rPr lang="ru-RU" sz="2400" dirty="0" smtClean="0">
                <a:solidFill>
                  <a:schemeClr val="tx2"/>
                </a:solidFill>
              </a:rPr>
              <a:t> нам понадобиться лишь браузер и доступ в интернет.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030" name="Picture 6" descr="http://softobase.com/ru/files/styles/watermark/public/golova22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000504"/>
            <a:ext cx="6572296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Популярные офисные </a:t>
            </a:r>
            <a:r>
              <a:rPr lang="ru-RU" dirty="0" err="1" smtClean="0"/>
              <a:t>интернет-сервисы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428736"/>
            <a:ext cx="4643470" cy="3357586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hlinkClick r:id="rId2" action="ppaction://hlinksldjump"/>
              </a:rPr>
              <a:t>Google Docs</a:t>
            </a: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err="1" smtClean="0">
                <a:hlinkClick r:id="rId3" action="ppaction://hlinksldjump"/>
              </a:rPr>
              <a:t>ThinkFree</a:t>
            </a:r>
            <a:r>
              <a:rPr lang="en-US" dirty="0" smtClean="0">
                <a:hlinkClick r:id="rId3" action="ppaction://hlinksldjump"/>
              </a:rPr>
              <a:t> Online</a:t>
            </a:r>
            <a:r>
              <a:rPr lang="en-US" dirty="0" smtClean="0"/>
              <a:t> 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err="1" smtClean="0">
                <a:hlinkClick r:id="rId4" action="ppaction://hlinksldjump"/>
              </a:rPr>
              <a:t>Zoho</a:t>
            </a: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hlinkClick r:id="rId5" action="ppaction://hlinksldjump"/>
              </a:rPr>
              <a:t>Microsoft Office Web Apps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https://lh6.ggpht.com/UaXsV9j6AmWbP3s41fS9C6bxLKntrgUWe3ta6x-qHP_J9OQr7Z7jxK7dO8NrDL9QCbU=w1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4643446"/>
            <a:ext cx="1976440" cy="1976441"/>
          </a:xfrm>
          <a:prstGeom prst="rect">
            <a:avLst/>
          </a:prstGeom>
          <a:noFill/>
        </p:spPr>
      </p:pic>
      <p:pic>
        <p:nvPicPr>
          <p:cNvPr id="5126" name="Picture 6" descr="http://new.sheepdog.com/wordpress/wp-content/uploads/2014/06/zoh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2357430"/>
            <a:ext cx="3238523" cy="2428892"/>
          </a:xfrm>
          <a:prstGeom prst="rect">
            <a:avLst/>
          </a:prstGeom>
          <a:noFill/>
        </p:spPr>
      </p:pic>
      <p:pic>
        <p:nvPicPr>
          <p:cNvPr id="5130" name="Picture 10" descr="https://www-techinasia.netdna-ssl.com/wp-content/uploads/2011/02/microsoft-office-web-app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4929198"/>
            <a:ext cx="3380440" cy="1638302"/>
          </a:xfrm>
          <a:prstGeom prst="rect">
            <a:avLst/>
          </a:prstGeom>
          <a:noFill/>
        </p:spPr>
      </p:pic>
      <p:pic>
        <p:nvPicPr>
          <p:cNvPr id="5132" name="Picture 12" descr="http://www.iceni.com/blog/wp-content/uploads/2012/12/Google-Docs.jpg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1285860"/>
            <a:ext cx="2857520" cy="1571636"/>
          </a:xfrm>
          <a:prstGeom prst="rect">
            <a:avLst/>
          </a:prstGeom>
          <a:noFill/>
        </p:spPr>
      </p:pic>
      <p:sp>
        <p:nvSpPr>
          <p:cNvPr id="10" name="Управляющая кнопка: в конец 9">
            <a:hlinkClick r:id="" action="ppaction://hlinkshowjump?jump=lastslide" highlightClick="1"/>
          </p:cNvPr>
          <p:cNvSpPr/>
          <p:nvPr/>
        </p:nvSpPr>
        <p:spPr>
          <a:xfrm>
            <a:off x="8572528" y="6500834"/>
            <a:ext cx="428628" cy="214314"/>
          </a:xfrm>
          <a:prstGeom prst="actionButtonEnd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Docs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142984"/>
            <a:ext cx="88583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П</a:t>
            </a:r>
            <a:r>
              <a:rPr lang="ru-RU" dirty="0" smtClean="0">
                <a:solidFill>
                  <a:schemeClr val="tx2"/>
                </a:solidFill>
              </a:rPr>
              <a:t>озволяет </a:t>
            </a:r>
            <a:r>
              <a:rPr lang="ru-RU" dirty="0">
                <a:solidFill>
                  <a:schemeClr val="tx2"/>
                </a:solidFill>
              </a:rPr>
              <a:t>создавать, загружать и редактировать документы </a:t>
            </a:r>
            <a:r>
              <a:rPr lang="ru-RU" dirty="0" err="1">
                <a:solidFill>
                  <a:schemeClr val="tx2"/>
                </a:solidFill>
              </a:rPr>
              <a:t>Word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OpenOffice</a:t>
            </a:r>
            <a:r>
              <a:rPr lang="ru-RU" dirty="0">
                <a:solidFill>
                  <a:schemeClr val="tx2"/>
                </a:solidFill>
              </a:rPr>
              <a:t>, RTF, PDF, таблицы в форматах XLS, CSV, TXT и OD, презентации в форматах PPT и PPS. Над любыми документами можно работать совместно с другими пользователями, при этом </a:t>
            </a:r>
            <a:r>
              <a:rPr lang="ru-RU" dirty="0" smtClean="0">
                <a:solidFill>
                  <a:schemeClr val="tx2"/>
                </a:solidFill>
              </a:rPr>
              <a:t>мы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 smtClean="0">
                <a:solidFill>
                  <a:schemeClr val="tx2"/>
                </a:solidFill>
              </a:rPr>
              <a:t>будем </a:t>
            </a:r>
            <a:r>
              <a:rPr lang="ru-RU" dirty="0">
                <a:solidFill>
                  <a:schemeClr val="tx2"/>
                </a:solidFill>
              </a:rPr>
              <a:t>видеть все изменения в документе в реальном времени и </a:t>
            </a:r>
            <a:r>
              <a:rPr lang="ru-RU" dirty="0" smtClean="0">
                <a:solidFill>
                  <a:schemeClr val="tx2"/>
                </a:solidFill>
              </a:rPr>
              <a:t>сможем </a:t>
            </a:r>
            <a:r>
              <a:rPr lang="ru-RU" dirty="0">
                <a:solidFill>
                  <a:schemeClr val="tx2"/>
                </a:solidFill>
              </a:rPr>
              <a:t>общаться с ними через встроенный чат. Н</a:t>
            </a:r>
            <a:r>
              <a:rPr lang="ru-RU" dirty="0" smtClean="0">
                <a:solidFill>
                  <a:schemeClr val="tx2"/>
                </a:solidFill>
              </a:rPr>
              <a:t>апример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smtClean="0">
                <a:solidFill>
                  <a:schemeClr val="tx2"/>
                </a:solidFill>
              </a:rPr>
              <a:t>мы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 smtClean="0">
                <a:solidFill>
                  <a:schemeClr val="tx2"/>
                </a:solidFill>
              </a:rPr>
              <a:t>можем </a:t>
            </a:r>
            <a:r>
              <a:rPr lang="ru-RU" dirty="0">
                <a:solidFill>
                  <a:schemeClr val="tx2"/>
                </a:solidFill>
              </a:rPr>
              <a:t>опубликовать презентацию в </a:t>
            </a:r>
            <a:r>
              <a:rPr lang="ru-RU" dirty="0" err="1">
                <a:solidFill>
                  <a:schemeClr val="tx2"/>
                </a:solidFill>
              </a:rPr>
              <a:t>блоге</a:t>
            </a:r>
            <a:r>
              <a:rPr lang="ru-RU" dirty="0">
                <a:solidFill>
                  <a:schemeClr val="tx2"/>
                </a:solidFill>
              </a:rPr>
              <a:t> и общаться с пользователями, просматривающими ее в данный момент. Готовый документ можно экспортировать в нужный формат, а также опубликовать на </a:t>
            </a:r>
            <a:r>
              <a:rPr lang="ru-RU" dirty="0" smtClean="0">
                <a:solidFill>
                  <a:schemeClr val="tx2"/>
                </a:solidFill>
              </a:rPr>
              <a:t>своём </a:t>
            </a:r>
            <a:r>
              <a:rPr lang="ru-RU" dirty="0">
                <a:solidFill>
                  <a:schemeClr val="tx2"/>
                </a:solidFill>
              </a:rPr>
              <a:t>сайте или </a:t>
            </a:r>
            <a:r>
              <a:rPr lang="ru-RU" dirty="0" err="1">
                <a:solidFill>
                  <a:schemeClr val="tx2"/>
                </a:solidFill>
              </a:rPr>
              <a:t>блоге</a:t>
            </a:r>
            <a:r>
              <a:rPr lang="ru-RU" dirty="0">
                <a:solidFill>
                  <a:schemeClr val="tx2"/>
                </a:solidFill>
              </a:rPr>
              <a:t>. Для </a:t>
            </a:r>
            <a:r>
              <a:rPr lang="ru-RU" dirty="0" smtClean="0">
                <a:solidFill>
                  <a:schemeClr val="tx2"/>
                </a:solidFill>
              </a:rPr>
              <a:t>работы нам </a:t>
            </a:r>
            <a:r>
              <a:rPr lang="ru-RU" dirty="0">
                <a:solidFill>
                  <a:schemeClr val="tx2"/>
                </a:solidFill>
              </a:rPr>
              <a:t>понадобиться </a:t>
            </a:r>
            <a:r>
              <a:rPr lang="ru-RU" dirty="0" err="1">
                <a:solidFill>
                  <a:schemeClr val="tx2"/>
                </a:solidFill>
              </a:rPr>
              <a:t>аккаунт</a:t>
            </a:r>
            <a:r>
              <a:rPr lang="ru-RU" dirty="0">
                <a:solidFill>
                  <a:schemeClr val="tx2"/>
                </a:solidFill>
              </a:rPr>
              <a:t> почтового сервиса </a:t>
            </a:r>
            <a:r>
              <a:rPr lang="ru-RU" dirty="0" err="1">
                <a:solidFill>
                  <a:schemeClr val="tx2"/>
                </a:solidFill>
              </a:rPr>
              <a:t>Gmail</a:t>
            </a:r>
            <a:r>
              <a:rPr lang="ru-RU" dirty="0">
                <a:solidFill>
                  <a:schemeClr val="tx2"/>
                </a:solidFill>
              </a:rPr>
              <a:t>. Если </a:t>
            </a:r>
            <a:r>
              <a:rPr lang="ru-RU" dirty="0" smtClean="0">
                <a:solidFill>
                  <a:schemeClr val="tx2"/>
                </a:solidFill>
              </a:rPr>
              <a:t>мы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 smtClean="0">
                <a:solidFill>
                  <a:schemeClr val="tx2"/>
                </a:solidFill>
              </a:rPr>
              <a:t>используем </a:t>
            </a:r>
            <a:r>
              <a:rPr lang="ru-RU" dirty="0" err="1">
                <a:solidFill>
                  <a:schemeClr val="tx2"/>
                </a:solidFill>
              </a:rPr>
              <a:t>бразуер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Google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Chrome</a:t>
            </a:r>
            <a:r>
              <a:rPr lang="ru-RU" dirty="0">
                <a:solidFill>
                  <a:schemeClr val="tx2"/>
                </a:solidFill>
              </a:rPr>
              <a:t>, или надстройку </a:t>
            </a:r>
            <a:r>
              <a:rPr lang="ru-RU" dirty="0" err="1">
                <a:solidFill>
                  <a:schemeClr val="tx2"/>
                </a:solidFill>
              </a:rPr>
              <a:t>Gears</a:t>
            </a:r>
            <a:r>
              <a:rPr lang="ru-RU" dirty="0">
                <a:solidFill>
                  <a:schemeClr val="tx2"/>
                </a:solidFill>
              </a:rPr>
              <a:t> (</a:t>
            </a:r>
            <a:r>
              <a:rPr lang="ru-RU" dirty="0" err="1">
                <a:solidFill>
                  <a:schemeClr val="tx2"/>
                </a:solidFill>
              </a:rPr>
              <a:t>gears.google.com</a:t>
            </a:r>
            <a:r>
              <a:rPr lang="ru-RU" dirty="0">
                <a:solidFill>
                  <a:schemeClr val="tx2"/>
                </a:solidFill>
              </a:rPr>
              <a:t>) для браузеров </a:t>
            </a:r>
            <a:r>
              <a:rPr lang="ru-RU" dirty="0" err="1">
                <a:solidFill>
                  <a:schemeClr val="tx2"/>
                </a:solidFill>
              </a:rPr>
              <a:t>Firefox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Internet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Explorer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Safari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Opera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Mobile</a:t>
            </a:r>
            <a:r>
              <a:rPr lang="ru-RU" dirty="0">
                <a:solidFill>
                  <a:schemeClr val="tx2"/>
                </a:solidFill>
              </a:rPr>
              <a:t> или же мобильные устройства на основе </a:t>
            </a:r>
            <a:r>
              <a:rPr lang="ru-RU" dirty="0" err="1">
                <a:solidFill>
                  <a:schemeClr val="tx2"/>
                </a:solidFill>
              </a:rPr>
              <a:t>Windows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Mobile</a:t>
            </a:r>
            <a:r>
              <a:rPr lang="ru-RU" dirty="0">
                <a:solidFill>
                  <a:schemeClr val="tx2"/>
                </a:solidFill>
              </a:rPr>
              <a:t> и </a:t>
            </a:r>
            <a:r>
              <a:rPr lang="ru-RU" dirty="0" err="1">
                <a:solidFill>
                  <a:schemeClr val="tx2"/>
                </a:solidFill>
              </a:rPr>
              <a:t>Android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smtClean="0">
                <a:solidFill>
                  <a:schemeClr val="tx2"/>
                </a:solidFill>
              </a:rPr>
              <a:t>возможна </a:t>
            </a:r>
            <a:r>
              <a:rPr lang="ru-RU" dirty="0">
                <a:solidFill>
                  <a:schemeClr val="tx2"/>
                </a:solidFill>
              </a:rPr>
              <a:t>работа с </a:t>
            </a:r>
            <a:r>
              <a:rPr lang="ru-RU" dirty="0" err="1">
                <a:solidFill>
                  <a:schemeClr val="tx2"/>
                </a:solidFill>
              </a:rPr>
              <a:t>Google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Docs</a:t>
            </a:r>
            <a:r>
              <a:rPr lang="ru-RU" dirty="0">
                <a:solidFill>
                  <a:schemeClr val="tx2"/>
                </a:solidFill>
              </a:rPr>
              <a:t> в </a:t>
            </a:r>
            <a:r>
              <a:rPr lang="ru-RU" dirty="0" err="1">
                <a:solidFill>
                  <a:schemeClr val="tx2"/>
                </a:solidFill>
              </a:rPr>
              <a:t>оффлайновом</a:t>
            </a:r>
            <a:r>
              <a:rPr lang="ru-RU" dirty="0">
                <a:solidFill>
                  <a:schemeClr val="tx2"/>
                </a:solidFill>
              </a:rPr>
              <a:t> режиме. В </a:t>
            </a:r>
            <a:r>
              <a:rPr lang="ru-RU" dirty="0" smtClean="0">
                <a:solidFill>
                  <a:schemeClr val="tx2"/>
                </a:solidFill>
              </a:rPr>
              <a:t>нём мы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 smtClean="0">
                <a:solidFill>
                  <a:schemeClr val="tx2"/>
                </a:solidFill>
              </a:rPr>
              <a:t>сможем </a:t>
            </a:r>
            <a:r>
              <a:rPr lang="ru-RU" dirty="0">
                <a:solidFill>
                  <a:schemeClr val="tx2"/>
                </a:solidFill>
              </a:rPr>
              <a:t>просматривать и редактировать сохраненные локально версии документов без доступа в Интернет. В </a:t>
            </a:r>
            <a:r>
              <a:rPr lang="ru-RU" dirty="0" err="1">
                <a:solidFill>
                  <a:schemeClr val="tx2"/>
                </a:solidFill>
              </a:rPr>
              <a:t>Google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Docs</a:t>
            </a:r>
            <a:r>
              <a:rPr lang="ru-RU" dirty="0">
                <a:solidFill>
                  <a:schemeClr val="tx2"/>
                </a:solidFill>
              </a:rPr>
              <a:t> существует ряд ограничений на размер файлов: </a:t>
            </a:r>
            <a:r>
              <a:rPr lang="ru-RU" dirty="0" smtClean="0">
                <a:solidFill>
                  <a:schemeClr val="tx2"/>
                </a:solidFill>
              </a:rPr>
              <a:t>максимальный </a:t>
            </a:r>
            <a:r>
              <a:rPr lang="ru-RU" dirty="0">
                <a:solidFill>
                  <a:schemeClr val="tx2"/>
                </a:solidFill>
              </a:rPr>
              <a:t>размер документа составляет 500кб, таблицы — 256 столбцов, 200 000 ячеек или 100 листов, презентации — 10мб или 200 слайдов. Кроме того, существует общее ограничение на размер хранимой информации во всех сервисах </a:t>
            </a:r>
            <a:r>
              <a:rPr lang="ru-RU" dirty="0" err="1">
                <a:solidFill>
                  <a:schemeClr val="tx2"/>
                </a:solidFill>
              </a:rPr>
              <a:t>Google</a:t>
            </a:r>
            <a:r>
              <a:rPr lang="ru-RU" dirty="0">
                <a:solidFill>
                  <a:schemeClr val="tx2"/>
                </a:solidFill>
              </a:rPr>
              <a:t> — примерно 7гб. При необходимости, все документы, хранящиеся в </a:t>
            </a:r>
            <a:r>
              <a:rPr lang="ru-RU" dirty="0" err="1">
                <a:solidFill>
                  <a:schemeClr val="tx2"/>
                </a:solidFill>
              </a:rPr>
              <a:t>репозитории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Google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Docs</a:t>
            </a:r>
            <a:r>
              <a:rPr lang="ru-RU" dirty="0">
                <a:solidFill>
                  <a:schemeClr val="tx2"/>
                </a:solidFill>
              </a:rPr>
              <a:t> можно скопировать на локальную машину одним большим архивом. В коммерческой версии продукта ограничения значительно снижены.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8572528" y="6500834"/>
            <a:ext cx="428628" cy="214314"/>
          </a:xfrm>
          <a:prstGeom prst="actionButtonReturn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ThinkFree</a:t>
            </a:r>
            <a:r>
              <a:rPr lang="ru-RU" dirty="0" smtClean="0"/>
              <a:t> </a:t>
            </a:r>
            <a:r>
              <a:rPr lang="en-US" dirty="0" smtClean="0"/>
              <a:t>Online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1142985"/>
            <a:ext cx="88583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Корейский портал позволяет просматривать,</a:t>
            </a:r>
            <a:r>
              <a:rPr lang="ru-RU" sz="2000" dirty="0">
                <a:solidFill>
                  <a:schemeClr val="tx2"/>
                </a:solidFill>
              </a:rPr>
              <a:t> редактировать и конвертировать документы, таблицы и презентации форматов DOC, DOT, RTF, PPT, POT, PPS, XLS, XLT, </a:t>
            </a:r>
            <a:r>
              <a:rPr lang="ru-RU" sz="2000" dirty="0" smtClean="0">
                <a:solidFill>
                  <a:schemeClr val="tx2"/>
                </a:solidFill>
              </a:rPr>
              <a:t>PDF, </a:t>
            </a:r>
            <a:r>
              <a:rPr lang="ru-RU" sz="2000" dirty="0">
                <a:solidFill>
                  <a:schemeClr val="tx2"/>
                </a:solidFill>
              </a:rPr>
              <a:t>а также специальный корейский правительственный формат HWP. При этом регистрация на сервисе не обязательна, а кроме того пользователи могут использовать </a:t>
            </a:r>
            <a:r>
              <a:rPr lang="ru-RU" sz="2000" dirty="0" err="1">
                <a:solidFill>
                  <a:schemeClr val="tx2"/>
                </a:solidFill>
              </a:rPr>
              <a:t>аккаунт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Google</a:t>
            </a:r>
            <a:r>
              <a:rPr lang="ru-RU" sz="2000" dirty="0">
                <a:solidFill>
                  <a:schemeClr val="tx2"/>
                </a:solidFill>
              </a:rPr>
              <a:t> для авторизации. Ограничение на размер файла составляет 10мб. После регистрации в </a:t>
            </a:r>
            <a:r>
              <a:rPr lang="ru-RU" sz="2000" dirty="0" err="1">
                <a:solidFill>
                  <a:schemeClr val="tx2"/>
                </a:solidFill>
              </a:rPr>
              <a:t>ThinkFree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нам </a:t>
            </a:r>
            <a:r>
              <a:rPr lang="ru-RU" sz="2000" dirty="0">
                <a:solidFill>
                  <a:schemeClr val="tx2"/>
                </a:solidFill>
              </a:rPr>
              <a:t>предоставляется 1гб файлового хранилища и инструменты для совместной работы, в том числе платформа для ведения проектов. Также станет доступно для скачивания </a:t>
            </a:r>
            <a:r>
              <a:rPr lang="ru-RU" sz="2000" dirty="0" err="1">
                <a:solidFill>
                  <a:schemeClr val="tx2"/>
                </a:solidFill>
              </a:rPr>
              <a:t>декстопное</a:t>
            </a:r>
            <a:r>
              <a:rPr lang="ru-RU" sz="2000" dirty="0">
                <a:solidFill>
                  <a:schemeClr val="tx2"/>
                </a:solidFill>
              </a:rPr>
              <a:t> приложение для создания, редактирования и синхронизации документов. </a:t>
            </a:r>
            <a:r>
              <a:rPr lang="ru-RU" sz="2000" dirty="0" err="1">
                <a:solidFill>
                  <a:schemeClr val="tx2"/>
                </a:solidFill>
              </a:rPr>
              <a:t>ThinkFree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online</a:t>
            </a:r>
            <a:r>
              <a:rPr lang="ru-RU" sz="2000" dirty="0">
                <a:solidFill>
                  <a:schemeClr val="tx2"/>
                </a:solidFill>
              </a:rPr>
              <a:t> также является крупным открытым сервисом для хранения, публикации и поиска всевозможных документов, в том числе научных исследований, академических статей, статистики, деловых презентаций и тому подобных материалов.</a:t>
            </a:r>
          </a:p>
        </p:txBody>
      </p:sp>
      <p:pic>
        <p:nvPicPr>
          <p:cNvPr id="4098" name="Picture 2" descr="http://www.wmlcloud.com/wp-content/uploads/2013/02/ThinkFree-Mobi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5200269"/>
            <a:ext cx="5429288" cy="1657731"/>
          </a:xfrm>
          <a:prstGeom prst="rect">
            <a:avLst/>
          </a:prstGeom>
          <a:noFill/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572528" y="6500834"/>
            <a:ext cx="428596" cy="214290"/>
          </a:xfrm>
          <a:prstGeom prst="actionButtonReturn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Zoho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142984"/>
            <a:ext cx="885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П</a:t>
            </a:r>
            <a:r>
              <a:rPr lang="ru-RU" dirty="0" smtClean="0">
                <a:solidFill>
                  <a:schemeClr val="tx2"/>
                </a:solidFill>
              </a:rPr>
              <a:t>редставляет </a:t>
            </a:r>
            <a:r>
              <a:rPr lang="ru-RU" dirty="0">
                <a:solidFill>
                  <a:schemeClr val="tx2"/>
                </a:solidFill>
              </a:rPr>
              <a:t>собой </a:t>
            </a:r>
            <a:r>
              <a:rPr lang="ru-RU" dirty="0" smtClean="0">
                <a:solidFill>
                  <a:schemeClr val="tx2"/>
                </a:solidFill>
              </a:rPr>
              <a:t>серьезный </a:t>
            </a:r>
            <a:r>
              <a:rPr lang="ru-RU" dirty="0">
                <a:solidFill>
                  <a:schemeClr val="tx2"/>
                </a:solidFill>
              </a:rPr>
              <a:t>продукт для бизнеса, с доступными многочисленными бесплатными </a:t>
            </a:r>
            <a:r>
              <a:rPr lang="ru-RU" dirty="0" smtClean="0">
                <a:solidFill>
                  <a:schemeClr val="tx2"/>
                </a:solidFill>
              </a:rPr>
              <a:t>функциями. В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 smtClean="0">
                <a:solidFill>
                  <a:schemeClr val="tx2"/>
                </a:solidFill>
              </a:rPr>
              <a:t>состав входят </a:t>
            </a:r>
            <a:r>
              <a:rPr lang="ru-RU" dirty="0">
                <a:solidFill>
                  <a:schemeClr val="tx2"/>
                </a:solidFill>
              </a:rPr>
              <a:t>19 различных </a:t>
            </a:r>
            <a:r>
              <a:rPr lang="ru-RU" dirty="0" err="1">
                <a:solidFill>
                  <a:schemeClr val="tx2"/>
                </a:solidFill>
              </a:rPr>
              <a:t>веб-приложений</a:t>
            </a:r>
            <a:r>
              <a:rPr lang="ru-RU" dirty="0">
                <a:solidFill>
                  <a:schemeClr val="tx2"/>
                </a:solidFill>
              </a:rPr>
              <a:t>. В бесплатной версии </a:t>
            </a:r>
            <a:r>
              <a:rPr lang="ru-RU" dirty="0" smtClean="0">
                <a:solidFill>
                  <a:schemeClr val="tx2"/>
                </a:solidFill>
              </a:rPr>
              <a:t>доступны приложения</a:t>
            </a:r>
            <a:r>
              <a:rPr lang="ru-RU" dirty="0">
                <a:solidFill>
                  <a:schemeClr val="tx2"/>
                </a:solidFill>
              </a:rPr>
              <a:t>: почтовый сервис, текстовый редактор, редактор таблиц, редактор заметок, конструктор </a:t>
            </a:r>
            <a:r>
              <a:rPr lang="ru-RU" dirty="0" err="1">
                <a:solidFill>
                  <a:schemeClr val="tx2"/>
                </a:solidFill>
              </a:rPr>
              <a:t>вики-энциклопедий</a:t>
            </a:r>
            <a:r>
              <a:rPr lang="ru-RU" dirty="0">
                <a:solidFill>
                  <a:schemeClr val="tx2"/>
                </a:solidFill>
              </a:rPr>
              <a:t>, органайзер и </a:t>
            </a:r>
            <a:r>
              <a:rPr lang="ru-RU" dirty="0" err="1" smtClean="0">
                <a:solidFill>
                  <a:schemeClr val="tx2"/>
                </a:solidFill>
              </a:rPr>
              <a:t>мессенджер</a:t>
            </a:r>
            <a:r>
              <a:rPr lang="ru-RU" dirty="0" smtClean="0">
                <a:solidFill>
                  <a:schemeClr val="tx2"/>
                </a:solidFill>
              </a:rPr>
              <a:t>. Кроме функции </a:t>
            </a:r>
            <a:r>
              <a:rPr lang="ru-RU" dirty="0">
                <a:solidFill>
                  <a:schemeClr val="tx2"/>
                </a:solidFill>
              </a:rPr>
              <a:t>общения с другими пользователями </a:t>
            </a:r>
            <a:r>
              <a:rPr lang="ru-RU" dirty="0" err="1">
                <a:solidFill>
                  <a:schemeClr val="tx2"/>
                </a:solidFill>
              </a:rPr>
              <a:t>Zoho</a:t>
            </a:r>
            <a:r>
              <a:rPr lang="ru-RU" dirty="0">
                <a:solidFill>
                  <a:schemeClr val="tx2"/>
                </a:solidFill>
              </a:rPr>
              <a:t>, просматривающими или редактирующими документы, с помощью </a:t>
            </a:r>
            <a:r>
              <a:rPr lang="ru-RU" dirty="0" err="1">
                <a:solidFill>
                  <a:schemeClr val="tx2"/>
                </a:solidFill>
              </a:rPr>
              <a:t>Zoho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Chat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можно общаться с контактами в ICQ, </a:t>
            </a:r>
            <a:r>
              <a:rPr lang="ru-RU" dirty="0" err="1">
                <a:solidFill>
                  <a:schemeClr val="tx2"/>
                </a:solidFill>
              </a:rPr>
              <a:t>Jabber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GTalk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Yahoo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Messenger</a:t>
            </a:r>
            <a:r>
              <a:rPr lang="ru-RU" dirty="0">
                <a:solidFill>
                  <a:schemeClr val="tx2"/>
                </a:solidFill>
              </a:rPr>
              <a:t>, MSN, AIM. Все данные хранятся на сервере, так что </a:t>
            </a:r>
            <a:r>
              <a:rPr lang="ru-RU" dirty="0" smtClean="0">
                <a:solidFill>
                  <a:schemeClr val="tx2"/>
                </a:solidFill>
              </a:rPr>
              <a:t>можно легко </a:t>
            </a:r>
            <a:r>
              <a:rPr lang="ru-RU" dirty="0">
                <a:solidFill>
                  <a:schemeClr val="tx2"/>
                </a:solidFill>
              </a:rPr>
              <a:t>использовать его на работе или в интернет-кафе. </a:t>
            </a:r>
            <a:r>
              <a:rPr lang="ru-RU" dirty="0" err="1">
                <a:solidFill>
                  <a:schemeClr val="tx2"/>
                </a:solidFill>
              </a:rPr>
              <a:t>Zoho</a:t>
            </a:r>
            <a:r>
              <a:rPr lang="ru-RU" dirty="0">
                <a:solidFill>
                  <a:schemeClr val="tx2"/>
                </a:solidFill>
              </a:rPr>
              <a:t> понимает все известные типы офисных документов и может конвертировать, и экспортировать их в нужный </a:t>
            </a:r>
            <a:r>
              <a:rPr lang="ru-RU" dirty="0" smtClean="0">
                <a:solidFill>
                  <a:schemeClr val="tx2"/>
                </a:solidFill>
              </a:rPr>
              <a:t>формат</a:t>
            </a:r>
            <a:r>
              <a:rPr lang="ru-RU" dirty="0">
                <a:solidFill>
                  <a:schemeClr val="tx2"/>
                </a:solidFill>
              </a:rPr>
              <a:t>, а также публиковать на сайте или в </a:t>
            </a:r>
            <a:r>
              <a:rPr lang="ru-RU" dirty="0" err="1">
                <a:solidFill>
                  <a:schemeClr val="tx2"/>
                </a:solidFill>
              </a:rPr>
              <a:t>блоге</a:t>
            </a:r>
            <a:r>
              <a:rPr lang="ru-RU" dirty="0">
                <a:solidFill>
                  <a:schemeClr val="tx2"/>
                </a:solidFill>
              </a:rPr>
              <a:t>. Размер загружаемого документа ограничен 10мб, общий размер хранилища составляет 1гб. Для авторизации в </a:t>
            </a:r>
            <a:r>
              <a:rPr lang="ru-RU" dirty="0" err="1">
                <a:solidFill>
                  <a:schemeClr val="tx2"/>
                </a:solidFill>
              </a:rPr>
              <a:t>Zoho</a:t>
            </a:r>
            <a:r>
              <a:rPr lang="ru-RU" dirty="0">
                <a:solidFill>
                  <a:schemeClr val="tx2"/>
                </a:solidFill>
              </a:rPr>
              <a:t> можно использовать уже имеющийся </a:t>
            </a:r>
            <a:r>
              <a:rPr lang="ru-RU" dirty="0" err="1">
                <a:solidFill>
                  <a:schemeClr val="tx2"/>
                </a:solidFill>
              </a:rPr>
              <a:t>аккаунт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Google</a:t>
            </a:r>
            <a:r>
              <a:rPr lang="ru-RU" dirty="0">
                <a:solidFill>
                  <a:schemeClr val="tx2"/>
                </a:solidFill>
              </a:rPr>
              <a:t> или </a:t>
            </a:r>
            <a:r>
              <a:rPr lang="ru-RU" dirty="0" err="1">
                <a:solidFill>
                  <a:schemeClr val="tx2"/>
                </a:solidFill>
              </a:rPr>
              <a:t>Yahoo</a:t>
            </a:r>
            <a:r>
              <a:rPr lang="ru-RU" dirty="0">
                <a:solidFill>
                  <a:schemeClr val="tx2"/>
                </a:solidFill>
              </a:rPr>
              <a:t>, кроме того, </a:t>
            </a:r>
            <a:r>
              <a:rPr lang="ru-RU" dirty="0" smtClean="0">
                <a:solidFill>
                  <a:schemeClr val="tx2"/>
                </a:solidFill>
              </a:rPr>
              <a:t>можно редактировать </a:t>
            </a:r>
            <a:r>
              <a:rPr lang="ru-RU" dirty="0">
                <a:solidFill>
                  <a:schemeClr val="tx2"/>
                </a:solidFill>
              </a:rPr>
              <a:t>и обновлять </a:t>
            </a:r>
            <a:r>
              <a:rPr lang="ru-RU" dirty="0" smtClean="0">
                <a:solidFill>
                  <a:schemeClr val="tx2"/>
                </a:solidFill>
              </a:rPr>
              <a:t>существующие документы </a:t>
            </a:r>
            <a:r>
              <a:rPr lang="ru-RU" dirty="0">
                <a:solidFill>
                  <a:schemeClr val="tx2"/>
                </a:solidFill>
              </a:rPr>
              <a:t>в </a:t>
            </a:r>
            <a:r>
              <a:rPr lang="ru-RU" dirty="0" err="1">
                <a:solidFill>
                  <a:schemeClr val="tx2"/>
                </a:solidFill>
              </a:rPr>
              <a:t>Google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Docs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8572528" y="6500834"/>
            <a:ext cx="428628" cy="214314"/>
          </a:xfrm>
          <a:prstGeom prst="actionButtonReturn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Microsoft Office Web Apps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688" y="3072348"/>
            <a:ext cx="8858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К </a:t>
            </a:r>
            <a:r>
              <a:rPr lang="ru-RU" sz="2400" dirty="0">
                <a:solidFill>
                  <a:schemeClr val="tx2"/>
                </a:solidFill>
              </a:rPr>
              <a:t>сожалению, существование у </a:t>
            </a:r>
            <a:r>
              <a:rPr lang="ru-RU" sz="2400" dirty="0" err="1">
                <a:solidFill>
                  <a:schemeClr val="tx2"/>
                </a:solidFill>
              </a:rPr>
              <a:t>Microsoft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Web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Apps</a:t>
            </a:r>
            <a:r>
              <a:rPr lang="ru-RU" sz="2400" dirty="0">
                <a:solidFill>
                  <a:schemeClr val="tx2"/>
                </a:solidFill>
              </a:rPr>
              <a:t> платного «родственника» в виде </a:t>
            </a:r>
            <a:r>
              <a:rPr lang="ru-RU" sz="2400" dirty="0" err="1">
                <a:solidFill>
                  <a:schemeClr val="tx2"/>
                </a:solidFill>
              </a:rPr>
              <a:t>Office</a:t>
            </a:r>
            <a:r>
              <a:rPr lang="ru-RU" sz="2400" dirty="0">
                <a:solidFill>
                  <a:schemeClr val="tx2"/>
                </a:solidFill>
              </a:rPr>
              <a:t> 365 стало причиной некоторого ограничения функциональности пакета. </a:t>
            </a:r>
            <a:r>
              <a:rPr lang="ru-RU" sz="2400" dirty="0" err="1">
                <a:solidFill>
                  <a:schemeClr val="tx2"/>
                </a:solidFill>
              </a:rPr>
              <a:t>Microsoft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Web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Apps</a:t>
            </a:r>
            <a:r>
              <a:rPr lang="ru-RU" sz="2400" dirty="0">
                <a:solidFill>
                  <a:schemeClr val="tx2"/>
                </a:solidFill>
              </a:rPr>
              <a:t> обладает привычным по </a:t>
            </a:r>
            <a:r>
              <a:rPr lang="ru-RU" sz="2400" dirty="0" err="1">
                <a:solidFill>
                  <a:schemeClr val="tx2"/>
                </a:solidFill>
              </a:rPr>
              <a:t>Office</a:t>
            </a:r>
            <a:r>
              <a:rPr lang="ru-RU" sz="2400" dirty="0">
                <a:solidFill>
                  <a:schemeClr val="tx2"/>
                </a:solidFill>
              </a:rPr>
              <a:t> 2007 и последующим настольным «офисам» ribbon-интерфейсом, позволяет создавать HTTP-ссылки на сохраненные презентации, но при этом способен работать только с файлами форматов </a:t>
            </a:r>
            <a:r>
              <a:rPr lang="ru-RU" sz="2400" dirty="0" err="1">
                <a:solidFill>
                  <a:schemeClr val="tx2"/>
                </a:solidFill>
              </a:rPr>
              <a:t>Microsoft</a:t>
            </a:r>
            <a:r>
              <a:rPr lang="ru-RU" sz="2400" dirty="0">
                <a:solidFill>
                  <a:schemeClr val="tx2"/>
                </a:solidFill>
              </a:rPr>
              <a:t>, а также .TXT и .RTF. Зато сервис интегрирован с «облачным» хранилищем </a:t>
            </a:r>
            <a:r>
              <a:rPr lang="ru-RU" sz="2400" dirty="0" err="1">
                <a:solidFill>
                  <a:schemeClr val="tx2"/>
                </a:solidFill>
              </a:rPr>
              <a:t>Microsoft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SkyDrive</a:t>
            </a:r>
            <a:r>
              <a:rPr lang="ru-RU" sz="2400" dirty="0">
                <a:solidFill>
                  <a:schemeClr val="tx2"/>
                </a:solidFill>
              </a:rPr>
              <a:t>, а потому для хранения документов пользователю сразу доступно 7 ГБ.</a:t>
            </a:r>
          </a:p>
        </p:txBody>
      </p:sp>
      <p:pic>
        <p:nvPicPr>
          <p:cNvPr id="6" name="Рисунок 5" descr="Рисунок1.jpg"/>
          <p:cNvPicPr>
            <a:picLocks/>
          </p:cNvPicPr>
          <p:nvPr/>
        </p:nvPicPr>
        <p:blipFill>
          <a:blip r:embed="rId2" cstate="print"/>
          <a:srcRect t="11478" b="16010"/>
          <a:stretch>
            <a:fillRect/>
          </a:stretch>
        </p:blipFill>
        <p:spPr>
          <a:xfrm>
            <a:off x="1857356" y="1214422"/>
            <a:ext cx="5072097" cy="1928826"/>
          </a:xfrm>
          <a:prstGeom prst="rect">
            <a:avLst/>
          </a:prstGeom>
        </p:spPr>
      </p:pic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 flipV="1">
            <a:off x="8501090" y="6500834"/>
            <a:ext cx="428628" cy="214314"/>
          </a:xfrm>
          <a:prstGeom prst="actionButtonReturn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7929586" y="6500834"/>
            <a:ext cx="428628" cy="214314"/>
          </a:xfrm>
          <a:prstGeom prst="actionButtonReturn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142985"/>
            <a:ext cx="4572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 smtClean="0">
                <a:solidFill>
                  <a:schemeClr val="tx2"/>
                </a:solidFill>
              </a:rPr>
              <a:t>Интернет-сервисы</a:t>
            </a:r>
            <a:r>
              <a:rPr lang="ru-RU" sz="2400" dirty="0" smtClean="0">
                <a:solidFill>
                  <a:schemeClr val="tx2"/>
                </a:solidFill>
              </a:rPr>
              <a:t> полезны для человека. Они заменяют специальные офисные программы, предназначенные для работы с текстом, презентациями, таблицами, почтой. На мой взгляд самым удобным </a:t>
            </a:r>
            <a:r>
              <a:rPr lang="ru-RU" sz="2400" dirty="0" err="1" smtClean="0">
                <a:solidFill>
                  <a:schemeClr val="tx2"/>
                </a:solidFill>
              </a:rPr>
              <a:t>интернет-сервисом</a:t>
            </a:r>
            <a:r>
              <a:rPr lang="ru-RU" sz="2400" dirty="0" smtClean="0">
                <a:solidFill>
                  <a:schemeClr val="tx2"/>
                </a:solidFill>
              </a:rPr>
              <a:t>  для нас является </a:t>
            </a:r>
            <a:r>
              <a:rPr lang="en-US" sz="2400" dirty="0" smtClean="0">
                <a:solidFill>
                  <a:schemeClr val="tx2"/>
                </a:solidFill>
              </a:rPr>
              <a:t>Google Docs</a:t>
            </a:r>
            <a:r>
              <a:rPr lang="ru-RU" sz="2400" dirty="0" smtClean="0">
                <a:solidFill>
                  <a:schemeClr val="tx2"/>
                </a:solidFill>
              </a:rPr>
              <a:t>, потому что приведённые мною примеры </a:t>
            </a:r>
            <a:r>
              <a:rPr lang="ru-RU" sz="2400" dirty="0" err="1" smtClean="0">
                <a:solidFill>
                  <a:schemeClr val="tx2"/>
                </a:solidFill>
              </a:rPr>
              <a:t>интернет-сервисов</a:t>
            </a:r>
            <a:r>
              <a:rPr lang="ru-RU" sz="2400" dirty="0" smtClean="0">
                <a:solidFill>
                  <a:schemeClr val="tx2"/>
                </a:solidFill>
              </a:rPr>
              <a:t> на английском языке, а </a:t>
            </a:r>
            <a:r>
              <a:rPr lang="ru-RU" sz="2400" dirty="0" err="1" smtClean="0">
                <a:solidFill>
                  <a:schemeClr val="tx2"/>
                </a:solidFill>
              </a:rPr>
              <a:t>Microsoft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Web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Apps</a:t>
            </a:r>
            <a:r>
              <a:rPr lang="ru-RU" sz="2400" dirty="0" smtClean="0">
                <a:solidFill>
                  <a:schemeClr val="tx2"/>
                </a:solidFill>
              </a:rPr>
              <a:t> не предоставляет полные возможности работы с документом.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20482" name="Picture 2" descr="http://banana.by/uploads/posts/2009-09/1251788764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19" y="2143116"/>
            <a:ext cx="4400581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1D180D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4F271C"/>
      </a:hlink>
      <a:folHlink>
        <a:srgbClr val="835D0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259</TotalTime>
  <Words>186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Интернет-сервисы Попова Анжелика, 10 класс, СОШ 1</vt:lpstr>
      <vt:lpstr>Предназначение</vt:lpstr>
      <vt:lpstr>Популярные офисные интернет-сервисы</vt:lpstr>
      <vt:lpstr>Google Docs </vt:lpstr>
      <vt:lpstr>ThinkFree Online</vt:lpstr>
      <vt:lpstr>Zoho</vt:lpstr>
      <vt:lpstr>Microsoft Office Web Apps</vt:lpstr>
      <vt:lpstr>Вывод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Алия</cp:lastModifiedBy>
  <cp:revision>29</cp:revision>
  <dcterms:created xsi:type="dcterms:W3CDTF">2015-02-13T11:59:40Z</dcterms:created>
  <dcterms:modified xsi:type="dcterms:W3CDTF">2015-02-18T16:36:07Z</dcterms:modified>
</cp:coreProperties>
</file>